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3"/>
  </p:notesMasterIdLst>
  <p:handoutMasterIdLst>
    <p:handoutMasterId r:id="rId54"/>
  </p:handoutMasterIdLst>
  <p:sldIdLst>
    <p:sldId id="256" r:id="rId6"/>
    <p:sldId id="257" r:id="rId7"/>
    <p:sldId id="258" r:id="rId8"/>
    <p:sldId id="259" r:id="rId9"/>
    <p:sldId id="260" r:id="rId10"/>
    <p:sldId id="261" r:id="rId11"/>
    <p:sldId id="262" r:id="rId12"/>
    <p:sldId id="263" r:id="rId13"/>
    <p:sldId id="264" r:id="rId14"/>
    <p:sldId id="299" r:id="rId15"/>
    <p:sldId id="265" r:id="rId16"/>
    <p:sldId id="268" r:id="rId17"/>
    <p:sldId id="300" r:id="rId18"/>
    <p:sldId id="266" r:id="rId19"/>
    <p:sldId id="267" r:id="rId20"/>
    <p:sldId id="269" r:id="rId21"/>
    <p:sldId id="271" r:id="rId22"/>
    <p:sldId id="272" r:id="rId23"/>
    <p:sldId id="273" r:id="rId24"/>
    <p:sldId id="274" r:id="rId25"/>
    <p:sldId id="275" r:id="rId26"/>
    <p:sldId id="276" r:id="rId27"/>
    <p:sldId id="277" r:id="rId28"/>
    <p:sldId id="278" r:id="rId29"/>
    <p:sldId id="301" r:id="rId30"/>
    <p:sldId id="279" r:id="rId31"/>
    <p:sldId id="302" r:id="rId32"/>
    <p:sldId id="280" r:id="rId33"/>
    <p:sldId id="281" r:id="rId34"/>
    <p:sldId id="282" r:id="rId35"/>
    <p:sldId id="283" r:id="rId36"/>
    <p:sldId id="284" r:id="rId37"/>
    <p:sldId id="285" r:id="rId38"/>
    <p:sldId id="286" r:id="rId39"/>
    <p:sldId id="287" r:id="rId40"/>
    <p:sldId id="288" r:id="rId41"/>
    <p:sldId id="289" r:id="rId42"/>
    <p:sldId id="290" r:id="rId43"/>
    <p:sldId id="298" r:id="rId44"/>
    <p:sldId id="291" r:id="rId45"/>
    <p:sldId id="292" r:id="rId46"/>
    <p:sldId id="293" r:id="rId47"/>
    <p:sldId id="303" r:id="rId48"/>
    <p:sldId id="294" r:id="rId49"/>
    <p:sldId id="295" r:id="rId50"/>
    <p:sldId id="296" r:id="rId51"/>
    <p:sldId id="297" r:id="rId5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1" autoAdjust="0"/>
    <p:restoredTop sz="59277" autoAdjust="0"/>
  </p:normalViewPr>
  <p:slideViewPr>
    <p:cSldViewPr snapToGrid="0">
      <p:cViewPr varScale="1">
        <p:scale>
          <a:sx n="56" d="100"/>
          <a:sy n="56" d="100"/>
        </p:scale>
        <p:origin x="-128" y="-728"/>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2/24/16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2/24/16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git is installed and in the future if we want to setup a new workstation in the exact</a:t>
            </a:r>
            <a:r>
              <a:rPr lang="en-US" baseline="0" dirty="0" smtClean="0"/>
              <a:t> same way we can continue to use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342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Storing</a:t>
            </a:r>
            <a:r>
              <a:rPr lang="en-US" baseline="0" dirty="0" smtClean="0"/>
              <a:t> our recipes within a cookbook sounds like a better idea than storing them in a scripts directory. To prepare for the cookbook we are about to create and the other cookbooks we will also be creating today it would be a good idea to store them in shared directory.</a:t>
            </a:r>
          </a:p>
          <a:p>
            <a:endParaRPr lang="en-US" baseline="0" dirty="0" smtClean="0"/>
          </a:p>
          <a:p>
            <a:r>
              <a:rPr lang="en-US" baseline="0" dirty="0" smtClean="0"/>
              <a:t>Create a directory named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002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a:t>
            </a:r>
            <a:r>
              <a:rPr lang="en-US" baseline="0" dirty="0" smtClean="0"/>
              <a:t> When you specify the command we provide the name of the cookbook with the proceeding cookbooks path. This is because we are in the home directory and we want the cookbook to be generated in the cookbooks directory we recently created.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we have a cookbooks directory and within it the workstation cookbook it is now time to move the setup recipe into the new cookbook.</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smtClean="0"/>
              <a:t>setup</a:t>
            </a:r>
            <a:r>
              <a:rPr lang="en-US" baseline="0" dirty="0" smtClean="0"/>
              <a:t> </a:t>
            </a:r>
            <a:r>
              <a:rPr lang="en-US" dirty="0" smtClean="0"/>
              <a:t>recipe </a:t>
            </a:r>
            <a:r>
              <a:rPr lang="en-US" dirty="0" smtClean="0"/>
              <a:t>to the workstation </a:t>
            </a:r>
            <a:r>
              <a:rPr lang="en-US" dirty="0" smtClean="0"/>
              <a:t>cookbook.</a:t>
            </a:r>
            <a:r>
              <a:rPr lang="en-US" baseline="0" dirty="0" smtClean="0"/>
              <a:t> This will place the recipe alongside the default recipe already present within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a:t>
            </a:r>
            <a:r>
              <a:rPr lang="en-US" baseline="0" dirty="0" smtClean="0"/>
              <a:t> have the setup recipe in its new home within the workstation cookbook, it is time to start tracking the changes that we make to it by setting up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a:t>
            </a:r>
            <a:r>
              <a:rPr lang="en-US" dirty="0" smtClean="0"/>
              <a:t>service named </a:t>
            </a:r>
            <a:r>
              <a:rPr lang="en-US" b="1" dirty="0" smtClean="0"/>
              <a:t>httpd</a:t>
            </a:r>
            <a:r>
              <a:rPr lang="en-US" dirty="0" smtClean="0"/>
              <a:t> is started and enabled.</a:t>
            </a:r>
          </a:p>
          <a:p>
            <a:pPr marL="0" indent="0">
              <a:buFontTx/>
              <a:buNone/>
            </a:pPr>
            <a:endParaRPr lang="en-US" dirty="0" smtClean="0"/>
          </a:p>
          <a:p>
            <a:pPr marL="0" indent="0">
              <a:buFontTx/>
              <a:buNone/>
            </a:pPr>
            <a:r>
              <a:rPr lang="en-US" dirty="0" smtClean="0"/>
              <a:t>Instructor Note: This is the first</a:t>
            </a:r>
            <a:r>
              <a:rPr lang="en-US" baseline="0" dirty="0" smtClean="0"/>
              <a:t> time we are using the package resource without the action specified. Remind the learners that they have been doing the same thing for the file resource. When you specify no actions or parameters within the block, the block is no longer necessary.</a:t>
            </a:r>
            <a:endParaRPr lang="en-US" dirty="0" smtClean="0"/>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a:t>
            </a:r>
            <a:r>
              <a:rPr lang="en-US" baseline="0" dirty="0" smtClean="0"/>
              <a:t> apply the recipe with 'chef-client'. We need to specify the partial path to the recipe file within the apache cookbook's recipe folder. This is quite a bit more text to type and one of those moments where you may find yourself using the shorter (-z) flag over specifying (--local-mode).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endParaRPr lang="en-US" baseline="0" dirty="0" smtClean="0"/>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chef-client to apply the updated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daringfireball.net/projects/markdown/synta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hyperlink" Target="http://docs.chef.io/config_rb_metadata.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git-scm.com/book/en/v2/Getting-Started-Git-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ü"/>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ü"/>
            </a:pPr>
            <a:r>
              <a:rPr lang="en-US" dirty="0" smtClean="0"/>
              <a:t>Then apply this recipe with </a:t>
            </a:r>
            <a:r>
              <a:rPr lang="en-US" dirty="0" smtClean="0">
                <a:latin typeface="+mj-lt"/>
                <a:cs typeface="Courier New" panose="02070309020205020404" pitchFamily="49" charset="0"/>
              </a:rPr>
              <a:t>chef</a:t>
            </a:r>
            <a:r>
              <a:rPr lang="en-US" dirty="0" smtClean="0">
                <a:latin typeface="+mj-lt"/>
                <a:cs typeface="Courier New" panose="02070309020205020404" pitchFamily="49" charset="0"/>
              </a:rPr>
              <a:t>-client.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7621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q"/>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GL: 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43826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a:t>
            </a:r>
            <a:r>
              <a:rPr lang="en-US" dirty="0" smtClean="0"/>
              <a:t>cookbook cookbooks/workstation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17</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a:t>
            </a:r>
            <a:r>
              <a:rPr lang="en-US" dirty="0" smtClean="0"/>
              <a:t>cookbooks/workstation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18</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a:t>
            </a:r>
            <a:r>
              <a:rPr lang="en-US" dirty="0" smtClean="0"/>
              <a:t>cookbooks/workstation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a:t>
            </a:r>
            <a:r>
              <a:rPr lang="en-US" dirty="0" smtClean="0"/>
              <a:t>cookbooks/workstation</a:t>
            </a:r>
            <a:r>
              <a:rPr lang="en-US" dirty="0" smtClean="0"/>
              <a:t>/</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a:t>
            </a:r>
            <a:r>
              <a:rPr lang="en-US" dirty="0" smtClean="0"/>
              <a:t>cookbooks/workstation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a:t>
            </a:r>
            <a:r>
              <a:rPr lang="en-US" dirty="0" smtClean="0"/>
              <a:t>cookbooks/workstation</a:t>
            </a:r>
            <a:r>
              <a:rPr lang="en-US" dirty="0" smtClean="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smtClean="0"/>
              <a:t>Use </a:t>
            </a:r>
            <a:r>
              <a:rPr lang="en-US" sz="2667" dirty="0">
                <a:latin typeface="+mj-lt"/>
                <a:cs typeface="Courier New" panose="02070309020205020404" pitchFamily="49" charset="0"/>
              </a:rPr>
              <a:t>chef</a:t>
            </a:r>
            <a:r>
              <a:rPr lang="en-US" sz="2667" dirty="0"/>
              <a:t> to generate a </a:t>
            </a:r>
            <a:r>
              <a:rPr lang="en-US" sz="2667" dirty="0" smtClean="0"/>
              <a:t>cookbook</a:t>
            </a:r>
          </a:p>
          <a:p>
            <a:pPr marL="457200" indent="-457200">
              <a:buFont typeface="Wingdings" charset="2"/>
              <a:buChar char="q"/>
            </a:pPr>
            <a:r>
              <a:rPr lang="en-US" sz="2667" dirty="0" smtClean="0"/>
              <a:t>Move the setup recipe into the new cookbook</a:t>
            </a:r>
            <a:endParaRPr lang="en-US" sz="2667" dirty="0"/>
          </a:p>
          <a:p>
            <a:pPr marL="457189" indent="-457189">
              <a:buFont typeface="Wingdings" charset="2"/>
              <a:buChar char="q"/>
            </a:pPr>
            <a:r>
              <a:rPr lang="en-US" sz="2667" dirty="0"/>
              <a:t>Add </a:t>
            </a:r>
            <a:r>
              <a:rPr lang="en-US" sz="2667" dirty="0" smtClean="0"/>
              <a:t>the new </a:t>
            </a:r>
            <a:r>
              <a:rPr lang="en-US" sz="2667" dirty="0"/>
              <a:t>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09111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sz="3600" dirty="0" smtClean="0"/>
              <a:t>$ mv </a:t>
            </a:r>
            <a:r>
              <a:rPr lang="en-US" sz="3600" dirty="0" err="1" smtClean="0"/>
              <a:t>setup.rb</a:t>
            </a:r>
            <a:r>
              <a:rPr lang="en-US" sz="3600" dirty="0" smtClean="0"/>
              <a:t> </a:t>
            </a:r>
            <a:r>
              <a:rPr lang="en-US" sz="3600" dirty="0" err="1" smtClean="0"/>
              <a:t>cookboks</a:t>
            </a:r>
            <a:r>
              <a:rPr lang="en-US" sz="3600" dirty="0" smtClean="0"/>
              <a:t>/workstation</a:t>
            </a:r>
            <a:r>
              <a:rPr lang="en-US" sz="3600" dirty="0" smtClean="0"/>
              <a:t>/recipes/</a:t>
            </a:r>
            <a:r>
              <a:rPr lang="en-US" sz="3600" dirty="0" err="1" smtClean="0"/>
              <a:t>setup.rb</a:t>
            </a:r>
            <a:endParaRPr lang="en-US" sz="3600"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de-DE" dirty="0" err="1"/>
              <a:t>cookbooks</a:t>
            </a:r>
            <a:r>
              <a:rPr lang="de-DE" dirty="0"/>
              <a:t>/</a:t>
            </a:r>
            <a:r>
              <a:rPr lang="de-DE" dirty="0" err="1"/>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a:t>unit</a:t>
            </a:r>
            <a:endParaRPr lang="de-DE" dirty="0"/>
          </a:p>
          <a:p>
            <a:r>
              <a:rPr lang="de-DE" dirty="0"/>
              <a:t>│       └── </a:t>
            </a:r>
            <a:r>
              <a:rPr lang="de-DE" dirty="0" err="1"/>
              <a:t>recipes</a:t>
            </a:r>
            <a:endParaRPr lang="de-DE" dirty="0"/>
          </a:p>
          <a:p>
            <a:r>
              <a:rPr lang="de-DE" dirty="0"/>
              <a:t>│           └── </a:t>
            </a:r>
            <a:r>
              <a:rPr lang="de-DE" dirty="0" err="1" smtClean="0"/>
              <a:t>default_spec.rb</a:t>
            </a:r>
            <a:endParaRPr lang="de-DE" dirty="0"/>
          </a:p>
        </p:txBody>
      </p:sp>
      <p:sp>
        <p:nvSpPr>
          <p:cNvPr id="3" name="Title 2"/>
          <p:cNvSpPr>
            <a:spLocks noGrp="1"/>
          </p:cNvSpPr>
          <p:nvPr>
            <p:ph type="title"/>
          </p:nvPr>
        </p:nvSpPr>
        <p:spPr/>
        <p:txBody>
          <a:bodyPr/>
          <a:lstStyle/>
          <a:p>
            <a:r>
              <a:rPr lang="en-US" dirty="0" smtClean="0"/>
              <a:t>GL: Verify the Cookbook has the Recipe</a:t>
            </a:r>
            <a:endParaRPr lang="en-US" dirty="0"/>
          </a:p>
        </p:txBody>
      </p:sp>
      <p:sp>
        <p:nvSpPr>
          <p:cNvPr id="4" name="Text Placeholder 3"/>
          <p:cNvSpPr>
            <a:spLocks noGrp="1"/>
          </p:cNvSpPr>
          <p:nvPr>
            <p:ph type="body" sz="quarter" idx="11"/>
          </p:nvPr>
        </p:nvSpPr>
        <p:spPr/>
        <p:txBody>
          <a:bodyPr/>
          <a:lstStyle/>
          <a:p>
            <a:r>
              <a:rPr lang="en-US" dirty="0" smtClean="0"/>
              <a:t>$ tree cookbooks/workstation</a:t>
            </a:r>
            <a:endParaRPr lang="en-US" dirty="0"/>
          </a:p>
        </p:txBody>
      </p:sp>
      <p:sp>
        <p:nvSpPr>
          <p:cNvPr id="5" name="Rectangle 4"/>
          <p:cNvSpPr/>
          <p:nvPr/>
        </p:nvSpPr>
        <p:spPr bwMode="auto">
          <a:xfrm>
            <a:off x="1117025" y="5655190"/>
            <a:ext cx="14417959" cy="42191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362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ü"/>
            </a:pPr>
            <a:r>
              <a:rPr lang="en-US" sz="2667" dirty="0"/>
              <a:t>Use </a:t>
            </a:r>
            <a:r>
              <a:rPr lang="en-US" sz="2667" dirty="0">
                <a:cs typeface="Courier New" panose="02070309020205020404" pitchFamily="49" charset="0"/>
              </a:rPr>
              <a:t>chef</a:t>
            </a:r>
            <a:r>
              <a:rPr lang="en-US" sz="2667" dirty="0"/>
              <a:t> to generate a cookbook</a:t>
            </a:r>
          </a:p>
          <a:p>
            <a:pPr marL="457200" indent="-457200">
              <a:buFont typeface="Wingdings" charset="2"/>
              <a:buChar char="ü"/>
            </a:pPr>
            <a:r>
              <a:rPr lang="en-US" sz="2667" dirty="0" smtClean="0"/>
              <a:t>Move the </a:t>
            </a:r>
            <a:r>
              <a:rPr lang="en-US" sz="2667" dirty="0"/>
              <a:t>setup recipe into the new cookbook</a:t>
            </a:r>
          </a:p>
          <a:p>
            <a:pPr marL="457189" indent="-457189">
              <a:buFont typeface="Wingdings" charset="2"/>
              <a:buChar char="q"/>
            </a:pPr>
            <a:r>
              <a:rPr lang="en-US" sz="2667" dirty="0"/>
              <a:t>Add the new cookbook to version 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r>
              <a:rPr lang="en-US" dirty="0" smtClean="0"/>
              <a:t>cookbooks/workstation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sz="2000" dirty="0"/>
              <a:t>Reinitialized existing Git repository in /home/chef</a:t>
            </a:r>
            <a:r>
              <a:rPr lang="en-US" sz="2000" dirty="0" smtClean="0"/>
              <a:t>/cookbooks/workstation</a:t>
            </a:r>
            <a:r>
              <a:rPr lang="en-US" sz="2000" dirty="0"/>
              <a:t>/.git/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35</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189" indent="-457189"/>
            <a:r>
              <a:rPr lang="en-US" dirty="0" smtClean="0"/>
              <a:t>GL: </a:t>
            </a:r>
            <a:r>
              <a:rPr lang="en-US" dirty="0" smtClean="0"/>
              <a:t>Return to the Home Directory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t>
            </a:r>
            <a:r>
              <a:rPr lang="en-US" sz="3200" dirty="0" smtClean="0">
                <a:latin typeface="+mj-lt"/>
                <a:cs typeface="Courier New" panose="02070309020205020404" pitchFamily="49" charset="0"/>
              </a:rPr>
              <a:t>-client</a:t>
            </a:r>
            <a:endParaRPr lang="en-US" sz="3200" dirty="0" smtClean="0">
              <a:latin typeface="+mj-lt"/>
              <a:cs typeface="Courier New" panose="02070309020205020404" pitchFamily="49" charset="0"/>
            </a:endParaRP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directory[/home/chef/cookbooks/apache] action create</a:t>
            </a:r>
          </a:p>
          <a:p>
            <a:r>
              <a:rPr lang="en-US" sz="2300" dirty="0"/>
              <a:t>    - create new directory /home/chef/cookbooks/apache</a:t>
            </a:r>
          </a:p>
          <a:p>
            <a:r>
              <a:rPr lang="en-US" sz="2300" dirty="0"/>
              <a:t>  * template[/home/chef/cookbooks/apache/</a:t>
            </a:r>
            <a:r>
              <a:rPr lang="en-US" sz="2300" dirty="0" err="1"/>
              <a:t>metadata.rb</a:t>
            </a:r>
            <a:r>
              <a:rPr lang="en-US" sz="2300" dirty="0"/>
              <a:t>] action </a:t>
            </a:r>
            <a:r>
              <a:rPr lang="en-US" sz="2300" dirty="0" err="1"/>
              <a:t>create_if_missing</a:t>
            </a:r>
            <a:endParaRPr lang="en-US" sz="2300" dirty="0"/>
          </a:p>
          <a:p>
            <a:r>
              <a:rPr lang="en-US" sz="2300" dirty="0"/>
              <a:t>    - create new file /home/chef/cookbooks/apache/</a:t>
            </a:r>
            <a:r>
              <a:rPr lang="en-US" sz="2300" dirty="0" err="1"/>
              <a:t>metadata.rb</a:t>
            </a:r>
            <a:endParaRPr lang="en-US" sz="2300" dirty="0"/>
          </a:p>
          <a:p>
            <a:r>
              <a:rPr lang="en-US" sz="2300" dirty="0"/>
              <a:t>    - update content in file /home/chef/cookbooks/apache/</a:t>
            </a:r>
            <a:r>
              <a:rPr lang="en-US" sz="2300" dirty="0" err="1"/>
              <a:t>metadata.rb</a:t>
            </a:r>
            <a:r>
              <a:rPr lang="en-US" sz="2300" dirty="0"/>
              <a:t> from none to 37ed5f</a:t>
            </a:r>
          </a:p>
          <a:p>
            <a:r>
              <a:rPr lang="en-US" sz="2300" dirty="0"/>
              <a:t>    (diff output suppressed by </a:t>
            </a:r>
            <a:r>
              <a:rPr lang="en-US" sz="2300" dirty="0" err="1"/>
              <a:t>config</a:t>
            </a:r>
            <a:r>
              <a:rPr lang="en-US" sz="2300" dirty="0"/>
              <a:t>)</a:t>
            </a:r>
          </a:p>
          <a:p>
            <a:r>
              <a:rPr lang="en-US" sz="2300" dirty="0"/>
              <a:t>  * template[/home/chef/cookbooks/apache/</a:t>
            </a:r>
            <a:r>
              <a:rPr lang="en-US" sz="2300" dirty="0" err="1"/>
              <a:t>README.md</a:t>
            </a:r>
            <a:r>
              <a:rPr lang="en-US" sz="2300" dirty="0"/>
              <a:t>] action </a:t>
            </a:r>
            <a:r>
              <a:rPr lang="en-US" sz="2300" dirty="0" err="1"/>
              <a:t>create_if_missing</a:t>
            </a:r>
            <a:endParaRPr lang="en-US" sz="2300" dirty="0"/>
          </a:p>
          <a:p>
            <a:r>
              <a:rPr lang="en-US" sz="2300" dirty="0"/>
              <a:t>    - create new file /home/chef/cookbooks/apache/</a:t>
            </a:r>
            <a:r>
              <a:rPr lang="en-US" sz="2300" dirty="0" err="1"/>
              <a:t>README.md</a:t>
            </a:r>
            <a:endParaRPr lang="en-US" sz="2300" dirty="0"/>
          </a:p>
          <a:p>
            <a:r>
              <a:rPr lang="en-US" sz="2300" dirty="0"/>
              <a:t>    - update content in file /home/chef/cookbooks/apache/</a:t>
            </a:r>
            <a:r>
              <a:rPr lang="en-US" sz="2300" dirty="0" err="1"/>
              <a:t>README.md</a:t>
            </a:r>
            <a:r>
              <a:rPr lang="en-US" sz="2300" dirty="0"/>
              <a:t> from none to 5c3d3a</a:t>
            </a:r>
          </a:p>
          <a:p>
            <a:r>
              <a:rPr lang="en-US" sz="2300" dirty="0"/>
              <a:t>    (diff output suppressed by </a:t>
            </a:r>
            <a:r>
              <a:rPr lang="en-US" sz="2300" dirty="0" err="1"/>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smtClean="0"/>
              <a:t>cookbooks/apache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smtClean="0"/>
              <a:t>Compiling Cookbooks...</a:t>
            </a:r>
          </a:p>
          <a:p>
            <a:r>
              <a:rPr lang="en-US" sz="2300" dirty="0" smtClean="0"/>
              <a:t>Recipe: </a:t>
            </a:r>
            <a:r>
              <a:rPr lang="en-US" sz="2300" dirty="0" err="1" smtClean="0"/>
              <a:t>code_generator</a:t>
            </a:r>
            <a:r>
              <a:rPr lang="en-US" sz="2300" dirty="0" smtClean="0"/>
              <a:t>::recipe</a:t>
            </a:r>
          </a:p>
          <a:p>
            <a:r>
              <a:rPr lang="en-US" sz="2300" dirty="0" smtClean="0"/>
              <a:t>  * directory[cookbooks/apache/spec/unit/recipes] action create (up to date)</a:t>
            </a:r>
          </a:p>
          <a:p>
            <a:r>
              <a:rPr lang="en-US" sz="2300" dirty="0" smtClean="0"/>
              <a:t>  * </a:t>
            </a:r>
            <a:r>
              <a:rPr lang="en-US" sz="2300" dirty="0" err="1" smtClean="0"/>
              <a:t>cookbook_file</a:t>
            </a:r>
            <a:r>
              <a:rPr lang="en-US" sz="2300" dirty="0" smtClean="0"/>
              <a:t>[cookbooks/apache/spec/</a:t>
            </a:r>
            <a:r>
              <a:rPr lang="en-US" sz="2300" dirty="0" err="1" smtClean="0"/>
              <a:t>spec_helper.rb</a:t>
            </a:r>
            <a:r>
              <a:rPr lang="en-US" sz="2300" dirty="0" smtClean="0"/>
              <a:t>] action </a:t>
            </a:r>
            <a:r>
              <a:rPr lang="en-US" sz="2300" dirty="0" err="1" smtClean="0"/>
              <a:t>create_if_missing</a:t>
            </a:r>
            <a:r>
              <a:rPr lang="en-US" sz="2300" dirty="0" smtClean="0"/>
              <a:t> (up to date)</a:t>
            </a:r>
          </a:p>
          <a:p>
            <a:r>
              <a:rPr lang="en-US" sz="2300" dirty="0" smtClean="0"/>
              <a:t>  * template[cookbooks/apache/spec/unit/recipes/</a:t>
            </a:r>
            <a:r>
              <a:rPr lang="en-US" sz="2300" dirty="0" err="1" smtClean="0"/>
              <a:t>server_spec.rb</a:t>
            </a:r>
            <a:r>
              <a:rPr lang="en-US" sz="2300" dirty="0" smtClean="0"/>
              <a:t>] action </a:t>
            </a:r>
            <a:r>
              <a:rPr lang="en-US" sz="2300" dirty="0" err="1" smtClean="0"/>
              <a:t>create_if_missing</a:t>
            </a:r>
            <a:endParaRPr lang="en-US" sz="2300" dirty="0" smtClean="0"/>
          </a:p>
          <a:p>
            <a:r>
              <a:rPr lang="en-US" sz="2300" dirty="0" smtClean="0"/>
              <a:t>    - create new file cookbooks/apache/spec/unit/recipes/</a:t>
            </a:r>
            <a:r>
              <a:rPr lang="en-US" sz="2300" dirty="0" err="1" smtClean="0"/>
              <a:t>server_spec.rb</a:t>
            </a:r>
            <a:endParaRPr lang="en-US" sz="2300" dirty="0" smtClean="0"/>
          </a:p>
          <a:p>
            <a:r>
              <a:rPr lang="en-US" sz="2300" dirty="0" smtClean="0"/>
              <a:t>    - update content in file cookbooks/apache/spec/unit/recipes/</a:t>
            </a:r>
            <a:r>
              <a:rPr lang="en-US" sz="2300" dirty="0" err="1" smtClean="0"/>
              <a:t>server_spec.rb</a:t>
            </a:r>
            <a:r>
              <a:rPr lang="en-US" sz="2300" dirty="0" smtClean="0"/>
              <a:t> from none to a43970</a:t>
            </a:r>
          </a:p>
          <a:p>
            <a:r>
              <a:rPr lang="en-US" sz="2300" dirty="0" smtClean="0"/>
              <a:t>    (diff output suppressed by </a:t>
            </a:r>
            <a:r>
              <a:rPr lang="en-US" sz="2300" dirty="0" err="1" smtClean="0"/>
              <a:t>config</a:t>
            </a:r>
            <a:r>
              <a:rPr lang="en-US" sz="2300" dirty="0" smtClean="0"/>
              <a:t>)</a:t>
            </a:r>
          </a:p>
          <a:p>
            <a:r>
              <a:rPr lang="en-US" sz="2300" dirty="0" smtClean="0"/>
              <a:t>  * template[cookbooks/apache/recipes/</a:t>
            </a:r>
            <a:r>
              <a:rPr lang="en-US" sz="2300" dirty="0" err="1" smtClean="0"/>
              <a:t>server.rb</a:t>
            </a:r>
            <a:r>
              <a:rPr lang="en-US" sz="2300" dirty="0" smtClean="0"/>
              <a:t>] action create</a:t>
            </a:r>
          </a:p>
          <a:p>
            <a:r>
              <a:rPr lang="en-US" sz="2300" dirty="0" smtClean="0"/>
              <a:t>    - create new file cookbooks/apache/recipes/</a:t>
            </a:r>
            <a:r>
              <a:rPr lang="en-US" sz="2300" dirty="0" err="1" smtClean="0"/>
              <a:t>server.rb</a:t>
            </a:r>
            <a:endParaRPr lang="en-US" sz="2300" dirty="0" smtClean="0"/>
          </a:p>
          <a:p>
            <a:r>
              <a:rPr lang="en-US" sz="2300" dirty="0" smtClean="0"/>
              <a:t>    - update content in file cookbooks/apache/recipes/</a:t>
            </a:r>
            <a:r>
              <a:rPr lang="en-US" sz="2300" dirty="0" err="1" smtClean="0"/>
              <a:t>server.rb</a:t>
            </a:r>
            <a:r>
              <a:rPr lang="en-US" sz="2300" dirty="0" smtClean="0"/>
              <a:t> from none to 3d6b92</a:t>
            </a:r>
          </a:p>
          <a:p>
            <a:r>
              <a:rPr lang="en-US" sz="2300" dirty="0" smtClean="0"/>
              <a:t>    (diff output suppressed by </a:t>
            </a:r>
            <a:r>
              <a:rPr lang="en-US" sz="2300" dirty="0" err="1" smtClean="0"/>
              <a:t>config</a:t>
            </a:r>
            <a:r>
              <a:rPr lang="en-US" sz="2300" dirty="0" smtClean="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smtClean="0"/>
              <a:t>cookbooks/apache </a:t>
            </a:r>
            <a:r>
              <a:rPr lang="en-US" dirty="0" smtClean="0"/>
              <a:t>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en-US" dirty="0" smtClean="0">
                <a:solidFill>
                  <a:schemeClr val="tx1">
                    <a:lumMod val="75000"/>
                  </a:schemeClr>
                </a:solidFill>
              </a:rPr>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smtClean="0"/>
              <a:t>/cookbooks/apache</a:t>
            </a:r>
            <a:r>
              <a:rPr lang="en-US" dirty="0" smtClean="0"/>
              <a:t>/recipes/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Converging 3 resources</a:t>
            </a:r>
          </a:p>
          <a:p>
            <a:r>
              <a:rPr lang="en-US" sz="2200" dirty="0"/>
              <a:t>Recipe: @</a:t>
            </a:r>
            <a:r>
              <a:rPr lang="en-US" sz="2200" dirty="0" err="1"/>
              <a:t>recipe_files</a:t>
            </a:r>
            <a:r>
              <a:rPr lang="en-US" sz="2200" dirty="0"/>
              <a:t>::/home/chef/cookbooks/apache/recipes/</a:t>
            </a:r>
            <a:r>
              <a:rPr lang="en-US" sz="2200" dirty="0" err="1"/>
              <a:t>server.rb</a:t>
            </a:r>
            <a:endParaRPr lang="en-US" sz="2200" dirty="0"/>
          </a:p>
          <a:p>
            <a:r>
              <a:rPr lang="en-US" sz="2200" dirty="0"/>
              <a:t>  * </a:t>
            </a:r>
            <a:r>
              <a:rPr lang="en-US" sz="2200" dirty="0" err="1"/>
              <a:t>yum_package</a:t>
            </a:r>
            <a:r>
              <a:rPr lang="en-US" sz="2200" dirty="0"/>
              <a:t>[</a:t>
            </a:r>
            <a:r>
              <a:rPr lang="en-US" sz="2200" dirty="0" err="1"/>
              <a:t>httpd</a:t>
            </a:r>
            <a:r>
              <a:rPr lang="en-US" sz="2200" dirty="0"/>
              <a:t>] action install</a:t>
            </a:r>
          </a:p>
          <a:p>
            <a:r>
              <a:rPr lang="en-US" sz="2200" dirty="0"/>
              <a:t>    - install version 2.2.15-47.el6.centos.3 of package </a:t>
            </a:r>
            <a:r>
              <a:rPr lang="en-US" sz="2200" dirty="0" err="1"/>
              <a:t>httpd</a:t>
            </a:r>
            <a:endParaRPr lang="en-US" sz="2200" dirty="0"/>
          </a:p>
          <a:p>
            <a:r>
              <a:rPr lang="en-US" sz="2200" dirty="0"/>
              <a:t>  * file[/</a:t>
            </a:r>
            <a:r>
              <a:rPr lang="en-US" sz="2200" dirty="0" err="1"/>
              <a:t>var</a:t>
            </a:r>
            <a:r>
              <a:rPr lang="en-US" sz="2200" dirty="0"/>
              <a:t>/www/html/</a:t>
            </a:r>
            <a:r>
              <a:rPr lang="en-US" sz="2200" dirty="0" err="1"/>
              <a:t>index.html</a:t>
            </a:r>
            <a:r>
              <a:rPr lang="en-US" sz="2200" dirty="0"/>
              <a:t>] action create</a:t>
            </a:r>
          </a:p>
          <a:p>
            <a:r>
              <a:rPr lang="en-US" sz="2200" dirty="0"/>
              <a:t>    - create new file /</a:t>
            </a:r>
            <a:r>
              <a:rPr lang="en-US" sz="2200" dirty="0" err="1"/>
              <a:t>var</a:t>
            </a:r>
            <a:r>
              <a:rPr lang="en-US" sz="2200" dirty="0"/>
              <a:t>/www/html/</a:t>
            </a:r>
            <a:r>
              <a:rPr lang="en-US" sz="2200" dirty="0" err="1"/>
              <a:t>index.html</a:t>
            </a:r>
            <a:endParaRPr lang="en-US" sz="2200" dirty="0"/>
          </a:p>
          <a:p>
            <a:r>
              <a:rPr lang="en-US" sz="2200" dirty="0"/>
              <a:t>    - update content in file /</a:t>
            </a:r>
            <a:r>
              <a:rPr lang="en-US" sz="2200" dirty="0" err="1"/>
              <a:t>var</a:t>
            </a:r>
            <a:r>
              <a:rPr lang="en-US" sz="2200" dirty="0"/>
              <a:t>/www/html/</a:t>
            </a:r>
            <a:r>
              <a:rPr lang="en-US" sz="2200" dirty="0" err="1"/>
              <a:t>index.html</a:t>
            </a:r>
            <a:r>
              <a:rPr lang="en-US" sz="2200" dirty="0"/>
              <a:t> from none to 17d291</a:t>
            </a:r>
          </a:p>
          <a:p>
            <a:r>
              <a:rPr lang="en-US" sz="2200" dirty="0"/>
              <a:t>    --- /</a:t>
            </a:r>
            <a:r>
              <a:rPr lang="en-US" sz="2200" dirty="0" err="1"/>
              <a:t>var</a:t>
            </a:r>
            <a:r>
              <a:rPr lang="en-US" sz="2200" dirty="0"/>
              <a:t>/www/html/</a:t>
            </a:r>
            <a:r>
              <a:rPr lang="en-US" sz="2200" dirty="0" err="1"/>
              <a:t>index.html</a:t>
            </a:r>
            <a:r>
              <a:rPr lang="en-US" sz="2200" dirty="0"/>
              <a:t>	2016-02-24 21:41:45.494844958 +0000</a:t>
            </a:r>
          </a:p>
          <a:p>
            <a:r>
              <a:rPr lang="en-US" sz="2200" dirty="0"/>
              <a:t>    +++ /</a:t>
            </a:r>
            <a:r>
              <a:rPr lang="en-US" sz="2200" dirty="0" err="1"/>
              <a:t>var</a:t>
            </a:r>
            <a:r>
              <a:rPr lang="en-US" sz="2200" dirty="0"/>
              <a:t>/www/html/.index.html20160224-10036-6y8on7	2016-02-24 21:41:45.493844958 +0000</a:t>
            </a:r>
          </a:p>
          <a:p>
            <a:r>
              <a:rPr lang="en-US" sz="2200" dirty="0"/>
              <a:t>    @@ -1 +1,2 @@</a:t>
            </a:r>
          </a:p>
          <a:p>
            <a:r>
              <a:rPr lang="en-US" sz="2200" dirty="0"/>
              <a:t>    +&lt;h1&gt;Hello, world!&lt;/h1&gt;</a:t>
            </a:r>
          </a:p>
          <a:p>
            <a:r>
              <a:rPr lang="en-US" sz="2200" dirty="0"/>
              <a:t>  * service[</a:t>
            </a:r>
            <a:r>
              <a:rPr lang="en-US" sz="2200" dirty="0" err="1"/>
              <a:t>httpd</a:t>
            </a:r>
            <a:r>
              <a:rPr lang="en-US" sz="2200" dirty="0"/>
              <a:t>] action enable</a:t>
            </a:r>
          </a:p>
          <a:p>
            <a:r>
              <a:rPr lang="en-US" sz="2200" dirty="0"/>
              <a:t>    - enable service service[</a:t>
            </a:r>
            <a:r>
              <a:rPr lang="en-US" sz="2200" dirty="0" err="1"/>
              <a:t>httpd</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sz="3200" dirty="0" smtClean="0"/>
              <a:t>$ </a:t>
            </a:r>
            <a:r>
              <a:rPr lang="en-US" sz="3200" dirty="0" err="1" smtClean="0"/>
              <a:t>sudo</a:t>
            </a:r>
            <a:r>
              <a:rPr lang="en-US" sz="3200" dirty="0" smtClean="0"/>
              <a:t> chef</a:t>
            </a:r>
            <a:r>
              <a:rPr lang="en-US" sz="3200" dirty="0" smtClean="0"/>
              <a:t>-</a:t>
            </a:r>
            <a:r>
              <a:rPr lang="en-US" sz="3200" dirty="0" smtClean="0"/>
              <a:t>client -z cookbooks/</a:t>
            </a:r>
            <a:r>
              <a:rPr lang="en-US" sz="3200" dirty="0" smtClean="0"/>
              <a:t>apache</a:t>
            </a:r>
            <a:r>
              <a:rPr lang="en-US" sz="3200" dirty="0" smtClean="0"/>
              <a:t>/recipes/</a:t>
            </a:r>
            <a:r>
              <a:rPr lang="en-US" sz="3200" dirty="0" err="1" smtClean="0"/>
              <a:t>server.rb</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t>
            </a:r>
            <a:r>
              <a:rPr lang="en-US" sz="3200" dirty="0" smtClean="0">
                <a:latin typeface="+mj-lt"/>
                <a:cs typeface="Courier New" panose="02070309020205020404" pitchFamily="49" charset="0"/>
              </a:rPr>
              <a:t>-client</a:t>
            </a:r>
            <a:endParaRPr lang="en-US" sz="3200" dirty="0" smtClean="0">
              <a:latin typeface="+mj-lt"/>
              <a:cs typeface="Courier New" panose="02070309020205020404" pitchFamily="49" charset="0"/>
            </a:endParaRP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546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smtClean="0">
                <a:latin typeface="+mj-lt"/>
              </a:rPr>
              <a:t>cookbooks/apache</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a:t>
            </a:r>
            <a:r>
              <a:rPr lang="en-US" dirty="0" smtClean="0"/>
              <a:t>setup{,.`</a:t>
            </a:r>
            <a:r>
              <a:rPr lang="en-US" dirty="0"/>
              <a:t>date +%</a:t>
            </a:r>
            <a:r>
              <a:rPr lang="en-US" dirty="0" err="1"/>
              <a:t>Y%m%d%H%M</a:t>
            </a:r>
            <a:r>
              <a:rPr lang="en-US" dirty="0"/>
              <a:t>`}</a:t>
            </a:r>
          </a:p>
          <a:p>
            <a:r>
              <a:rPr lang="en-US" dirty="0" smtClean="0"/>
              <a:t>or</a:t>
            </a:r>
          </a:p>
          <a:p>
            <a:r>
              <a:rPr lang="en-US" dirty="0"/>
              <a:t>$ </a:t>
            </a:r>
            <a:r>
              <a:rPr lang="en-US" dirty="0" err="1"/>
              <a:t>cp</a:t>
            </a:r>
            <a:r>
              <a:rPr lang="en-US" dirty="0"/>
              <a:t> </a:t>
            </a:r>
            <a:r>
              <a:rPr lang="en-US" dirty="0" smtClean="0"/>
              <a:t>setup{,.`</a:t>
            </a:r>
            <a:r>
              <a:rPr lang="en-US" dirty="0"/>
              <a:t>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t>
            </a:r>
            <a:r>
              <a:rPr lang="en-US" dirty="0" smtClean="0">
                <a:latin typeface="+mj-lt"/>
                <a:cs typeface="Courier New" panose="02070309020205020404" pitchFamily="49" charset="0"/>
              </a:rPr>
              <a:t>-client.</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6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p>
          <a:p>
            <a:endParaRPr lang="en-US" dirty="0" smtClean="0"/>
          </a:p>
          <a:p>
            <a:r>
              <a:rPr lang="en-US" dirty="0" smtClean="0"/>
              <a:t>package </a:t>
            </a:r>
            <a:r>
              <a:rPr lang="uk-UA" dirty="0" smtClean="0"/>
              <a:t>'</a:t>
            </a:r>
            <a:r>
              <a:rPr lang="en-US" dirty="0" smtClean="0"/>
              <a:t>git</a:t>
            </a:r>
            <a:r>
              <a:rPr lang="uk-UA" dirty="0" smtClean="0"/>
              <a:t>'</a:t>
            </a:r>
            <a:r>
              <a:rPr lang="en-US" dirty="0" smtClean="0"/>
              <a:t> do</a:t>
            </a:r>
          </a:p>
          <a:p>
            <a:r>
              <a:rPr lang="en-US" dirty="0"/>
              <a:t> </a:t>
            </a:r>
            <a:r>
              <a:rPr lang="en-US" dirty="0" smtClean="0"/>
              <a:t> action :install</a:t>
            </a:r>
          </a:p>
          <a:p>
            <a:r>
              <a:rPr lang="en-US" dirty="0" smtClean="0"/>
              <a:t>end</a:t>
            </a:r>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21104" y="5089552"/>
            <a:ext cx="14404273" cy="1311248"/>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Converging 4 resources</a:t>
            </a:r>
          </a:p>
          <a:p>
            <a:r>
              <a:rPr lang="en-US" dirty="0"/>
              <a:t>Recipe: @</a:t>
            </a:r>
            <a:r>
              <a:rPr lang="en-US" dirty="0" err="1"/>
              <a:t>recipe_files</a:t>
            </a:r>
            <a:r>
              <a:rPr lang="en-US" dirty="0"/>
              <a:t>::/home/chef/</a:t>
            </a:r>
            <a:r>
              <a:rPr lang="en-US" dirty="0" err="1"/>
              <a:t>setup.rb</a:t>
            </a:r>
            <a:endParaRPr lang="en-US" dirty="0"/>
          </a:p>
          <a:p>
            <a:r>
              <a:rPr lang="en-US" dirty="0"/>
              <a:t>  * </a:t>
            </a:r>
            <a:r>
              <a:rPr lang="en-US" dirty="0" err="1"/>
              <a:t>yum_package</a:t>
            </a:r>
            <a:r>
              <a:rPr lang="en-US" dirty="0"/>
              <a:t>[</a:t>
            </a:r>
            <a:r>
              <a:rPr lang="en-US" dirty="0" err="1"/>
              <a:t>cowsay</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[git] action install</a:t>
            </a:r>
          </a:p>
          <a:p>
            <a:r>
              <a:rPr lang="en-US" dirty="0"/>
              <a:t>    - install version 1.7.1-3.el6_4.1 of package git</a:t>
            </a:r>
          </a:p>
          <a:p>
            <a:r>
              <a:rPr lang="en-US" dirty="0"/>
              <a:t>  * file[/</a:t>
            </a:r>
            <a:r>
              <a:rPr lang="en-US" dirty="0" err="1"/>
              <a:t>etc</a:t>
            </a:r>
            <a:r>
              <a:rPr lang="en-US" dirty="0"/>
              <a:t>/</a:t>
            </a:r>
            <a:r>
              <a:rPr lang="en-US" dirty="0" err="1"/>
              <a:t>motd</a:t>
            </a:r>
            <a:r>
              <a:rPr lang="en-US" dirty="0"/>
              <a:t>] action create (up to date)</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a:t>
            </a:r>
            <a:r>
              <a:rPr lang="en-US" dirty="0" err="1" smtClean="0"/>
              <a:t>setup.rb</a:t>
            </a:r>
            <a:endParaRPr lang="en-US" dirty="0"/>
          </a:p>
        </p:txBody>
      </p:sp>
      <p:sp>
        <p:nvSpPr>
          <p:cNvPr id="5" name="Rectangle 4"/>
          <p:cNvSpPr/>
          <p:nvPr/>
        </p:nvSpPr>
        <p:spPr bwMode="auto">
          <a:xfrm>
            <a:off x="1107217" y="4195015"/>
            <a:ext cx="14417959" cy="10170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15087</TotalTime>
  <Words>5621</Words>
  <Application>Microsoft Macintosh PowerPoint</Application>
  <PresentationFormat>Custom</PresentationFormat>
  <Paragraphs>661</Paragraphs>
  <Slides>47</Slides>
  <Notes>46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Lab: Install git</vt:lpstr>
      <vt:lpstr>GL: Create a Cookbook</vt:lpstr>
      <vt:lpstr>Cookbooks</vt:lpstr>
      <vt:lpstr>GL: Create a Cookbooks Directory</vt:lpstr>
      <vt:lpstr>What is 'chef'?</vt:lpstr>
      <vt:lpstr>What can 'chef' do?</vt:lpstr>
      <vt:lpstr>What Can 'chef generate'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Create a Cookbook</vt:lpstr>
      <vt:lpstr>GL: Copy the Recipe into the Cookbook</vt:lpstr>
      <vt:lpstr>GL: Verify the Cookbook has the Recipe</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Return to the Home Directory</vt:lpstr>
      <vt:lpstr>Lab: Setting up a Web Server</vt:lpstr>
      <vt:lpstr>Lab: Create a Cookbook</vt:lpstr>
      <vt:lpstr>Lab: Create a Cookbook</vt:lpstr>
      <vt:lpstr>Lab: Create the Server Recipe</vt:lpstr>
      <vt:lpstr>Lab: Apply the Server Recipe</vt:lpstr>
      <vt:lpstr>Lab: Verify That the Website is Available</vt:lpstr>
      <vt:lpstr>Lab: Setting up a Web Server</vt:lpstr>
      <vt:lpstr>GL: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1981</cp:revision>
  <cp:lastPrinted>2015-02-07T23:49:10Z</cp:lastPrinted>
  <dcterms:created xsi:type="dcterms:W3CDTF">2012-09-13T17:36:07Z</dcterms:created>
  <dcterms:modified xsi:type="dcterms:W3CDTF">2016-02-24T21:47:50Z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